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3"/>
  </p:notesMasterIdLst>
  <p:sldIdLst>
    <p:sldId id="256" r:id="rId5"/>
    <p:sldId id="281" r:id="rId6"/>
    <p:sldId id="264" r:id="rId7"/>
    <p:sldId id="282" r:id="rId8"/>
    <p:sldId id="268" r:id="rId9"/>
    <p:sldId id="284" r:id="rId10"/>
    <p:sldId id="283" r:id="rId11"/>
    <p:sldId id="278" r:id="rId12"/>
  </p:sldIdLst>
  <p:sldSz cx="12192000" cy="6858000"/>
  <p:notesSz cx="6858000" cy="9144000"/>
  <p:embeddedFontLst>
    <p:embeddedFont>
      <p:font typeface="Buckeye Sans 2" pitchFamily="2" charset="77"/>
      <p:regular r:id="rId14"/>
      <p:bold r:id="rId15"/>
      <p:italic r:id="rId16"/>
      <p:boldItalic r:id="rId17"/>
    </p:embeddedFont>
    <p:embeddedFont>
      <p:font typeface="Buckeye Sans 2 Black" pitchFamily="2" charset="77"/>
      <p:bold r:id="rId18"/>
      <p:italic r:id="rId19"/>
      <p:boldItalic r:id="rId20"/>
    </p:embeddedFont>
    <p:embeddedFont>
      <p:font typeface="Buckeye Sans 2 SemiBold" pitchFamily="2" charset="77"/>
      <p:regular r:id="rId21"/>
      <p:bold r:id="rId22"/>
      <p:italic r:id="rId23"/>
      <p:boldItalic r:id="rId24"/>
    </p:embeddedFont>
    <p:embeddedFont>
      <p:font typeface="Buckeye Serif 2 Black" pitchFamily="2" charset="77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 Template" id="{CBD7D772-17AE-AC4B-BBFE-463C72D05109}">
          <p14:sldIdLst>
            <p14:sldId id="256"/>
            <p14:sldId id="281"/>
            <p14:sldId id="264"/>
            <p14:sldId id="282"/>
            <p14:sldId id="268"/>
            <p14:sldId id="284"/>
            <p14:sldId id="283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212325"/>
    <a:srgbClr val="15BEF0"/>
    <a:srgbClr val="A2AAAD"/>
    <a:srgbClr val="6B6C6C"/>
    <a:srgbClr val="EFF1F2"/>
    <a:srgbClr val="F47E4D"/>
    <a:srgbClr val="82C55B"/>
    <a:srgbClr val="3F4443"/>
    <a:srgbClr val="202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3806A1-01DC-48B1-B2E8-75DE6D090A2E}" v="326" dt="2024-03-22T14:48:15.342"/>
    <p1510:client id="{FD211783-57F4-4E91-84BE-30CF8E341772}" v="8" dt="2024-03-22T17:09:24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7"/>
    <p:restoredTop sz="86404"/>
  </p:normalViewPr>
  <p:slideViewPr>
    <p:cSldViewPr snapToGrid="0">
      <p:cViewPr varScale="1">
        <p:scale>
          <a:sx n="123" d="100"/>
          <a:sy n="123" d="100"/>
        </p:scale>
        <p:origin x="208" y="432"/>
      </p:cViewPr>
      <p:guideLst/>
    </p:cSldViewPr>
  </p:slideViewPr>
  <p:outlineViewPr>
    <p:cViewPr>
      <p:scale>
        <a:sx n="33" d="100"/>
        <a:sy n="33" d="100"/>
      </p:scale>
      <p:origin x="0" y="-40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k, Peggy" userId="f296c64a-7299-4baf-ac66-7d56b75138c5" providerId="ADAL" clId="{FD211783-57F4-4E91-84BE-30CF8E341772}"/>
    <pc:docChg chg="custSel modSld">
      <pc:chgData name="Link, Peggy" userId="f296c64a-7299-4baf-ac66-7d56b75138c5" providerId="ADAL" clId="{FD211783-57F4-4E91-84BE-30CF8E341772}" dt="2024-03-22T17:09:24.030" v="391" actId="6549"/>
      <pc:docMkLst>
        <pc:docMk/>
      </pc:docMkLst>
      <pc:sldChg chg="modNotesTx">
        <pc:chgData name="Link, Peggy" userId="f296c64a-7299-4baf-ac66-7d56b75138c5" providerId="ADAL" clId="{FD211783-57F4-4E91-84BE-30CF8E341772}" dt="2024-03-19T12:37:07.560" v="32"/>
        <pc:sldMkLst>
          <pc:docMk/>
          <pc:sldMk cId="3209840326" sldId="256"/>
        </pc:sldMkLst>
      </pc:sldChg>
      <pc:sldChg chg="modNotesTx">
        <pc:chgData name="Link, Peggy" userId="f296c64a-7299-4baf-ac66-7d56b75138c5" providerId="ADAL" clId="{FD211783-57F4-4E91-84BE-30CF8E341772}" dt="2024-03-22T17:09:11.129" v="388" actId="6549"/>
        <pc:sldMkLst>
          <pc:docMk/>
          <pc:sldMk cId="1501577005" sldId="268"/>
        </pc:sldMkLst>
      </pc:sldChg>
      <pc:sldChg chg="modNotesTx">
        <pc:chgData name="Link, Peggy" userId="f296c64a-7299-4baf-ac66-7d56b75138c5" providerId="ADAL" clId="{FD211783-57F4-4E91-84BE-30CF8E341772}" dt="2024-03-22T17:09:19.715" v="390" actId="20577"/>
        <pc:sldMkLst>
          <pc:docMk/>
          <pc:sldMk cId="1278193052" sldId="274"/>
        </pc:sldMkLst>
      </pc:sldChg>
      <pc:sldChg chg="modNotesTx">
        <pc:chgData name="Link, Peggy" userId="f296c64a-7299-4baf-ac66-7d56b75138c5" providerId="ADAL" clId="{FD211783-57F4-4E91-84BE-30CF8E341772}" dt="2024-03-22T17:09:24.030" v="391" actId="6549"/>
        <pc:sldMkLst>
          <pc:docMk/>
          <pc:sldMk cId="1256961836" sldId="283"/>
        </pc:sldMkLst>
      </pc:sldChg>
    </pc:docChg>
  </pc:docChgLst>
  <pc:docChgLst>
    <pc:chgData name="Prak, Jennifer" userId="131d7c49-c9b3-4656-9bb0-45611a8feed3" providerId="ADAL" clId="{E23806A1-01DC-48B1-B2E8-75DE6D090A2E}"/>
    <pc:docChg chg="undo redo custSel addSld delSld modSld sldOrd modSection">
      <pc:chgData name="Prak, Jennifer" userId="131d7c49-c9b3-4656-9bb0-45611a8feed3" providerId="ADAL" clId="{E23806A1-01DC-48B1-B2E8-75DE6D090A2E}" dt="2024-03-22T14:48:15.342" v="2027" actId="20577"/>
      <pc:docMkLst>
        <pc:docMk/>
      </pc:docMkLst>
      <pc:sldChg chg="modSp mod">
        <pc:chgData name="Prak, Jennifer" userId="131d7c49-c9b3-4656-9bb0-45611a8feed3" providerId="ADAL" clId="{E23806A1-01DC-48B1-B2E8-75DE6D090A2E}" dt="2024-03-18T13:07:46.889" v="19" actId="27636"/>
        <pc:sldMkLst>
          <pc:docMk/>
          <pc:sldMk cId="3209840326" sldId="256"/>
        </pc:sldMkLst>
        <pc:spChg chg="mod">
          <ac:chgData name="Prak, Jennifer" userId="131d7c49-c9b3-4656-9bb0-45611a8feed3" providerId="ADAL" clId="{E23806A1-01DC-48B1-B2E8-75DE6D090A2E}" dt="2024-03-18T13:07:46.889" v="19" actId="27636"/>
          <ac:spMkLst>
            <pc:docMk/>
            <pc:sldMk cId="3209840326" sldId="256"/>
            <ac:spMk id="2" creationId="{FFAFE1D3-74A6-F5E6-7242-BF73A7BFC0C0}"/>
          </ac:spMkLst>
        </pc:spChg>
        <pc:spChg chg="mod">
          <ac:chgData name="Prak, Jennifer" userId="131d7c49-c9b3-4656-9bb0-45611a8feed3" providerId="ADAL" clId="{E23806A1-01DC-48B1-B2E8-75DE6D090A2E}" dt="2024-03-18T13:06:14.102" v="17" actId="20577"/>
          <ac:spMkLst>
            <pc:docMk/>
            <pc:sldMk cId="3209840326" sldId="256"/>
            <ac:spMk id="3" creationId="{C50E6142-4D90-FBA8-A21C-85E4142F8B19}"/>
          </ac:spMkLst>
        </pc:spChg>
      </pc:sldChg>
      <pc:sldChg chg="modSp mod modNotesTx">
        <pc:chgData name="Prak, Jennifer" userId="131d7c49-c9b3-4656-9bb0-45611a8feed3" providerId="ADAL" clId="{E23806A1-01DC-48B1-B2E8-75DE6D090A2E}" dt="2024-03-22T14:48:15.342" v="2027" actId="20577"/>
        <pc:sldMkLst>
          <pc:docMk/>
          <pc:sldMk cId="3529217894" sldId="264"/>
        </pc:sldMkLst>
        <pc:spChg chg="mod">
          <ac:chgData name="Prak, Jennifer" userId="131d7c49-c9b3-4656-9bb0-45611a8feed3" providerId="ADAL" clId="{E23806A1-01DC-48B1-B2E8-75DE6D090A2E}" dt="2024-03-18T13:18:47.069" v="274" actId="14100"/>
          <ac:spMkLst>
            <pc:docMk/>
            <pc:sldMk cId="3529217894" sldId="264"/>
            <ac:spMk id="3" creationId="{95403BDF-EDDF-240A-87C2-C22D75AF8AD2}"/>
          </ac:spMkLst>
        </pc:spChg>
      </pc:sldChg>
      <pc:sldChg chg="modSp mod">
        <pc:chgData name="Prak, Jennifer" userId="131d7c49-c9b3-4656-9bb0-45611a8feed3" providerId="ADAL" clId="{E23806A1-01DC-48B1-B2E8-75DE6D090A2E}" dt="2024-03-19T19:39:37.836" v="542" actId="20577"/>
        <pc:sldMkLst>
          <pc:docMk/>
          <pc:sldMk cId="1501577005" sldId="268"/>
        </pc:sldMkLst>
        <pc:spChg chg="mod">
          <ac:chgData name="Prak, Jennifer" userId="131d7c49-c9b3-4656-9bb0-45611a8feed3" providerId="ADAL" clId="{E23806A1-01DC-48B1-B2E8-75DE6D090A2E}" dt="2024-03-19T19:39:37.836" v="542" actId="20577"/>
          <ac:spMkLst>
            <pc:docMk/>
            <pc:sldMk cId="1501577005" sldId="268"/>
            <ac:spMk id="2" creationId="{241BB85A-6CCF-DBF0-7732-5C1C3AE910DB}"/>
          </ac:spMkLst>
        </pc:spChg>
      </pc:sldChg>
      <pc:sldChg chg="modSp mod ord">
        <pc:chgData name="Prak, Jennifer" userId="131d7c49-c9b3-4656-9bb0-45611a8feed3" providerId="ADAL" clId="{E23806A1-01DC-48B1-B2E8-75DE6D090A2E}" dt="2024-03-18T13:17:20.484" v="137"/>
        <pc:sldMkLst>
          <pc:docMk/>
          <pc:sldMk cId="1278193052" sldId="274"/>
        </pc:sldMkLst>
        <pc:graphicFrameChg chg="modGraphic">
          <ac:chgData name="Prak, Jennifer" userId="131d7c49-c9b3-4656-9bb0-45611a8feed3" providerId="ADAL" clId="{E23806A1-01DC-48B1-B2E8-75DE6D090A2E}" dt="2024-03-18T13:12:44.966" v="57" actId="20577"/>
          <ac:graphicFrameMkLst>
            <pc:docMk/>
            <pc:sldMk cId="1278193052" sldId="274"/>
            <ac:graphicFrameMk id="12" creationId="{17208776-6E95-3DFC-D93E-62B31D45A90A}"/>
          </ac:graphicFrameMkLst>
        </pc:graphicFrameChg>
      </pc:sldChg>
      <pc:sldChg chg="modSp mod modNotesTx">
        <pc:chgData name="Prak, Jennifer" userId="131d7c49-c9b3-4656-9bb0-45611a8feed3" providerId="ADAL" clId="{E23806A1-01DC-48B1-B2E8-75DE6D090A2E}" dt="2024-03-22T14:47:48.219" v="1905" actId="5793"/>
        <pc:sldMkLst>
          <pc:docMk/>
          <pc:sldMk cId="573394558" sldId="281"/>
        </pc:sldMkLst>
        <pc:spChg chg="mod">
          <ac:chgData name="Prak, Jennifer" userId="131d7c49-c9b3-4656-9bb0-45611a8feed3" providerId="ADAL" clId="{E23806A1-01DC-48B1-B2E8-75DE6D090A2E}" dt="2024-03-18T13:18:59.039" v="277" actId="14100"/>
          <ac:spMkLst>
            <pc:docMk/>
            <pc:sldMk cId="573394558" sldId="281"/>
            <ac:spMk id="3" creationId="{95403BDF-EDDF-240A-87C2-C22D75AF8AD2}"/>
          </ac:spMkLst>
        </pc:spChg>
      </pc:sldChg>
      <pc:sldChg chg="modSp add mod ord">
        <pc:chgData name="Prak, Jennifer" userId="131d7c49-c9b3-4656-9bb0-45611a8feed3" providerId="ADAL" clId="{E23806A1-01DC-48B1-B2E8-75DE6D090A2E}" dt="2024-03-18T13:19:07.185" v="278" actId="20577"/>
        <pc:sldMkLst>
          <pc:docMk/>
          <pc:sldMk cId="3149497658" sldId="282"/>
        </pc:sldMkLst>
        <pc:spChg chg="mod">
          <ac:chgData name="Prak, Jennifer" userId="131d7c49-c9b3-4656-9bb0-45611a8feed3" providerId="ADAL" clId="{E23806A1-01DC-48B1-B2E8-75DE6D090A2E}" dt="2024-03-18T13:14:37.188" v="78" actId="20577"/>
          <ac:spMkLst>
            <pc:docMk/>
            <pc:sldMk cId="3149497658" sldId="282"/>
            <ac:spMk id="2" creationId="{5AC5C132-1793-A922-2DCC-8404A567F856}"/>
          </ac:spMkLst>
        </pc:spChg>
        <pc:spChg chg="mod">
          <ac:chgData name="Prak, Jennifer" userId="131d7c49-c9b3-4656-9bb0-45611a8feed3" providerId="ADAL" clId="{E23806A1-01DC-48B1-B2E8-75DE6D090A2E}" dt="2024-03-18T13:19:07.185" v="278" actId="20577"/>
          <ac:spMkLst>
            <pc:docMk/>
            <pc:sldMk cId="3149497658" sldId="282"/>
            <ac:spMk id="3" creationId="{95403BDF-EDDF-240A-87C2-C22D75AF8AD2}"/>
          </ac:spMkLst>
        </pc:spChg>
      </pc:sldChg>
      <pc:sldChg chg="new del">
        <pc:chgData name="Prak, Jennifer" userId="131d7c49-c9b3-4656-9bb0-45611a8feed3" providerId="ADAL" clId="{E23806A1-01DC-48B1-B2E8-75DE6D090A2E}" dt="2024-03-18T13:20:01.919" v="280" actId="680"/>
        <pc:sldMkLst>
          <pc:docMk/>
          <pc:sldMk cId="3716442" sldId="283"/>
        </pc:sldMkLst>
      </pc:sldChg>
      <pc:sldChg chg="modSp add mod ord">
        <pc:chgData name="Prak, Jennifer" userId="131d7c49-c9b3-4656-9bb0-45611a8feed3" providerId="ADAL" clId="{E23806A1-01DC-48B1-B2E8-75DE6D090A2E}" dt="2024-03-18T13:26:31.487" v="521" actId="5793"/>
        <pc:sldMkLst>
          <pc:docMk/>
          <pc:sldMk cId="1256961836" sldId="283"/>
        </pc:sldMkLst>
        <pc:spChg chg="mod">
          <ac:chgData name="Prak, Jennifer" userId="131d7c49-c9b3-4656-9bb0-45611a8feed3" providerId="ADAL" clId="{E23806A1-01DC-48B1-B2E8-75DE6D090A2E}" dt="2024-03-18T13:20:13.984" v="292" actId="20577"/>
          <ac:spMkLst>
            <pc:docMk/>
            <pc:sldMk cId="1256961836" sldId="283"/>
            <ac:spMk id="2" creationId="{5AC5C132-1793-A922-2DCC-8404A567F856}"/>
          </ac:spMkLst>
        </pc:spChg>
        <pc:spChg chg="mod">
          <ac:chgData name="Prak, Jennifer" userId="131d7c49-c9b3-4656-9bb0-45611a8feed3" providerId="ADAL" clId="{E23806A1-01DC-48B1-B2E8-75DE6D090A2E}" dt="2024-03-18T13:26:31.487" v="521" actId="5793"/>
          <ac:spMkLst>
            <pc:docMk/>
            <pc:sldMk cId="1256961836" sldId="283"/>
            <ac:spMk id="3" creationId="{95403BDF-EDDF-240A-87C2-C22D75AF8A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Buckeye Sans 2" pitchFamily="2" charset="77"/>
              </a:defRPr>
            </a:lvl1pPr>
          </a:lstStyle>
          <a:p>
            <a:fld id="{A99548DD-AF31-45BA-A26D-7AC4939564ED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Buckeye Sans 2" pitchFamily="2" charset="77"/>
              </a:defRPr>
            </a:lvl1pPr>
          </a:lstStyle>
          <a:p>
            <a:fld id="{22B58C05-38F5-46EB-BECD-5394A7777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Buckeye Sans 2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Buckeye Sans 2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Buckeye Sans 2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Buckeye Sans 2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Buckeye Sans 2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use-live-captions-in-microsoft-teams-meetings-4be2d304-f675-4b57-8347-cbd000a2126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Captions in Teams are turned on by each individual user. This is done within the meeting interface by choosing the three dots (•••) for More Settings. </a:t>
            </a:r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More options button &gt; Language and speech &gt; Turn on live captions</a:t>
            </a:r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https://support.microsoft.com/en-us/office/use-live-captions-in-microsoft-teams-meetings-4be2d304-f675-4b57-8347-cbd000a21260</a:t>
            </a:r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9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 for joining us today to discuss the new performance management tool for the College of Arts and Sciences. The process that Peggy and I will describe today applies to staff in the College of Arts and Sciences.</a:t>
            </a:r>
          </a:p>
          <a:p>
            <a:endParaRPr lang="en-US"/>
          </a:p>
          <a:p>
            <a:r>
              <a:rPr lang="en-US"/>
              <a:t>A new web-based performance review process has been launched this spring. This tool was developed by the university and has been used by several other units across campus for a few years now.</a:t>
            </a:r>
          </a:p>
          <a:p>
            <a:endParaRPr lang="en-US"/>
          </a:p>
          <a:p>
            <a:r>
              <a:rPr lang="en-US"/>
              <a:t>This tool will replace the previous ASC performance self-evaluation, mid year, and performance review and plan forms. You may recall that these forms were completed in a PDF form with the final review flowing through DocuSign for signatures. The process we will discuss today replaces all of these forms and the DocuSign Process.</a:t>
            </a:r>
          </a:p>
          <a:p>
            <a:endParaRPr lang="en-US"/>
          </a:p>
          <a:p>
            <a:r>
              <a:rPr lang="en-US"/>
              <a:t>The new manager review will feature one overall rating, rather than several ratings in different categories. The focus moving forward will shift to feedback on performance and professional development goals.</a:t>
            </a:r>
          </a:p>
          <a:p>
            <a:endParaRPr lang="en-US"/>
          </a:p>
          <a:p>
            <a:r>
              <a:rPr lang="en-US"/>
              <a:t>Discuss timeline for transition year…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3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3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6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0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descr="Red background with notch.">
            <a:extLst>
              <a:ext uri="{FF2B5EF4-FFF2-40B4-BE49-F238E27FC236}">
                <a16:creationId xmlns:a16="http://schemas.microsoft.com/office/drawing/2014/main" id="{B7563A70-D23D-D7C3-314B-097E27A5202C}"/>
              </a:ext>
            </a:extLst>
          </p:cNvPr>
          <p:cNvSpPr/>
          <p:nvPr userDrawn="1"/>
        </p:nvSpPr>
        <p:spPr>
          <a:xfrm>
            <a:off x="0" y="1"/>
            <a:ext cx="12192000" cy="6147412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uckeye Sans 2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F202D-C0AE-BF9D-1D1B-6CAA26CEFC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7973" y="3474720"/>
            <a:ext cx="11547152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12325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F839D-17A6-464E-BE22-E9B747DF3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407920"/>
            <a:ext cx="12191998" cy="1066800"/>
          </a:xfrm>
          <a:noFill/>
        </p:spPr>
        <p:txBody>
          <a:bodyPr lIns="365760" anchor="ctr">
            <a:normAutofit/>
          </a:bodyPr>
          <a:lstStyle>
            <a:lvl1pPr algn="l">
              <a:defRPr sz="5500"/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261481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53F21D-CA93-9B93-4A6E-8255D9511D0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142514" y="2619862"/>
            <a:ext cx="3200400" cy="3060729"/>
          </a:xfrm>
        </p:spPr>
        <p:txBody>
          <a:bodyPr>
            <a:normAutofit/>
          </a:bodyPr>
          <a:lstStyle>
            <a:lvl1pPr marL="0" indent="0">
              <a:buClr>
                <a:srgbClr val="C00000"/>
              </a:buClr>
              <a:buSzPct val="110000"/>
              <a:buNone/>
              <a:defRPr sz="18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2pPr>
            <a:lvl3pPr marL="922338" indent="-174625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400" b="0" i="0">
                <a:latin typeface="Buckeye Sans 2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E4D3FC-41C9-D578-F008-6630E7FFA4E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53400" y="1795950"/>
            <a:ext cx="32004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615C9D-EE6C-4B25-8C7B-BD41495EDED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5362" y="2290570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4F904E5-9900-1D9E-FED4-2AA7BBADCA7F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452256" y="2619862"/>
            <a:ext cx="3200400" cy="3060729"/>
          </a:xfrm>
        </p:spPr>
        <p:txBody>
          <a:bodyPr>
            <a:normAutofit/>
          </a:bodyPr>
          <a:lstStyle>
            <a:lvl1pPr marL="0" indent="0">
              <a:buClr>
                <a:srgbClr val="C00000"/>
              </a:buClr>
              <a:buSzPct val="110000"/>
              <a:buNone/>
              <a:defRPr sz="18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2pPr>
            <a:lvl3pPr marL="922338" indent="-174625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400" b="0" i="0">
                <a:latin typeface="Buckeye Sans 2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891D34A-06A7-6398-2C15-8309625A99B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74028" y="1795950"/>
            <a:ext cx="32004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0F89D-2F52-4A06-A26B-F81A4CCA049C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6764" y="2290570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19862"/>
            <a:ext cx="3200400" cy="3060729"/>
          </a:xfrm>
        </p:spPr>
        <p:txBody>
          <a:bodyPr>
            <a:normAutofit/>
          </a:bodyPr>
          <a:lstStyle>
            <a:lvl1pPr marL="0" indent="0">
              <a:buClr>
                <a:srgbClr val="C00000"/>
              </a:buClr>
              <a:buSzPct val="110000"/>
              <a:buNone/>
              <a:defRPr sz="18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2pPr>
            <a:lvl3pPr marL="922338" indent="-174625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400" b="0" i="0">
                <a:latin typeface="Buckeye Sans 2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10778-4DA8-45B3-97ED-ECBE5C6085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95950"/>
            <a:ext cx="32004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38790D-1034-D042-D3C2-3BF8915C9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898954"/>
            <a:ext cx="11398253" cy="838854"/>
          </a:xfrm>
        </p:spPr>
        <p:txBody>
          <a:bodyPr anchor="t"/>
          <a:lstStyle/>
          <a:p>
            <a:r>
              <a:rPr lang="en-US"/>
              <a:t>Click to edit master page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9F7AB1A-7858-0364-53A6-E5039FF0E0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6429" y="576942"/>
            <a:ext cx="11398254" cy="2240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SECTION HEADING (OPTIONAL) </a:t>
            </a:r>
          </a:p>
        </p:txBody>
      </p:sp>
    </p:spTree>
    <p:extLst>
      <p:ext uri="{BB962C8B-B14F-4D97-AF65-F5344CB8AC3E}">
        <p14:creationId xmlns:p14="http://schemas.microsoft.com/office/powerpoint/2010/main" val="117828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with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4307938-5206-7658-371A-FABCB8A01B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4198" y="5719560"/>
            <a:ext cx="3200400" cy="23948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CITATION (OPTIONAL) 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8429F79-518E-407C-8FF2-83D7C7D801FD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7908067" y="4343324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/>
              <a:t>Click to edit supplemental copy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9EC675-E9A3-4C03-B61F-A49031FA50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08074" y="3766455"/>
            <a:ext cx="3200400" cy="576869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8CFB95A-0D9D-453A-9CB2-BF05EF3E7A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8066" y="2936138"/>
            <a:ext cx="3200400" cy="71057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 b="1" i="0">
                <a:solidFill>
                  <a:schemeClr val="accent1"/>
                </a:solidFill>
                <a:latin typeface="Buckeye Sans 2 Black" pitchFamily="2" charset="77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DDA1D2-D91C-4DA3-7F82-2C47CE653FD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65086" y="5719560"/>
            <a:ext cx="3200400" cy="23948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CITATION (OPTIONAL)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B83ED64-7985-4721-920B-54BC42A5E1D7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362025" y="4343324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/>
              <a:t>Click to edit supplemental copy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44B66B5-8A11-414B-BD6A-3CA8D49CDA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2032" y="3755569"/>
            <a:ext cx="3200400" cy="587755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Subhead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7B445D7-04D9-4518-A91A-395D959AA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2024" y="2936138"/>
            <a:ext cx="3200400" cy="71057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 b="1" i="0">
                <a:solidFill>
                  <a:schemeClr val="accent1"/>
                </a:solidFill>
                <a:latin typeface="Buckeye Sans 2 Black" pitchFamily="2" charset="77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B0FA1DA-3E46-56DA-3A0F-C2F4894C2D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975" y="5719560"/>
            <a:ext cx="3200400" cy="23948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CITATION (OPTIONAL)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921F103-A52D-4BF8-A426-261D45BC06E9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15976" y="4343324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 b="0" i="0"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31E8251-4870-40ED-8F84-F3F4065F8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983" y="3744683"/>
            <a:ext cx="3200400" cy="59864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C1AF12-65D7-4CCC-B876-272178DEF7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2936138"/>
            <a:ext cx="3200400" cy="71057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 b="1" i="0">
                <a:solidFill>
                  <a:schemeClr val="accent1"/>
                </a:solidFill>
                <a:latin typeface="Buckeye Sans 2 Black" pitchFamily="2" charset="77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84EC54A-1238-054A-B123-4E089148A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898954"/>
            <a:ext cx="11398253" cy="838854"/>
          </a:xfrm>
        </p:spPr>
        <p:txBody>
          <a:bodyPr anchor="t"/>
          <a:lstStyle/>
          <a:p>
            <a:r>
              <a:rPr lang="en-US"/>
              <a:t>Click to edit master page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68B3D21-7A3E-9FD3-2561-1B65C1C3E8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6429" y="576942"/>
            <a:ext cx="11398254" cy="2240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SECTION HEADING (OPTIONAL) </a:t>
            </a:r>
          </a:p>
        </p:txBody>
      </p:sp>
    </p:spTree>
    <p:extLst>
      <p:ext uri="{BB962C8B-B14F-4D97-AF65-F5344CB8AC3E}">
        <p14:creationId xmlns:p14="http://schemas.microsoft.com/office/powerpoint/2010/main" val="318929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ot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D1693-BD83-7256-F00D-049430687D2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50852" y="4676732"/>
            <a:ext cx="10944271" cy="365125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l">
              <a:buNone/>
              <a:defRPr sz="1100" b="0" i="0">
                <a:latin typeface="Buckeye Sans 2" pitchFamily="2" charset="77"/>
              </a:defRPr>
            </a:lvl5pPr>
          </a:lstStyle>
          <a:p>
            <a:pPr lvl="0"/>
            <a:r>
              <a:rPr lang="en-US"/>
              <a:t>Supplemental copy</a:t>
            </a:r>
          </a:p>
          <a:p>
            <a:pPr lvl="4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92BB6-0EC3-47A0-964A-91B4EAB22C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853" y="4280104"/>
            <a:ext cx="10944273" cy="365126"/>
          </a:xfrm>
        </p:spPr>
        <p:txBody>
          <a:bodyPr/>
          <a:lstStyle>
            <a:lvl1pPr marL="0" indent="0">
              <a:buClr>
                <a:srgbClr val="C00000"/>
              </a:buClr>
              <a:buSzPct val="110000"/>
              <a:buNone/>
              <a:defRPr b="0" i="0">
                <a:latin typeface="Buckeye Sans 2" pitchFamily="2" charset="77"/>
              </a:defRPr>
            </a:lvl1pPr>
            <a:lvl2pPr marL="6858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Source name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55A3A3-AC3C-EC5C-5238-EE7CBAE0B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854" y="929898"/>
            <a:ext cx="10944272" cy="3117995"/>
          </a:xfrm>
        </p:spPr>
        <p:txBody>
          <a:bodyPr anchor="b" anchorCtr="0">
            <a:normAutofit/>
          </a:bodyPr>
          <a:lstStyle>
            <a:lvl1pPr>
              <a:lnSpc>
                <a:spcPct val="14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“Click to add quote”</a:t>
            </a:r>
          </a:p>
        </p:txBody>
      </p:sp>
    </p:spTree>
    <p:extLst>
      <p:ext uri="{BB962C8B-B14F-4D97-AF65-F5344CB8AC3E}">
        <p14:creationId xmlns:p14="http://schemas.microsoft.com/office/powerpoint/2010/main" val="378695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A0E534F-F82F-491F-A155-625F7F13DD81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905256" y="4291906"/>
            <a:ext cx="4889860" cy="75475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 b="0" i="0"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C31054-F323-447E-A250-00C70D0332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263" y="3994920"/>
            <a:ext cx="4889860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EDC020B-92DF-44EE-8F61-D1F5715938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39269" y="3984098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A62EE4C-12CF-4CD9-A03E-75610F65D462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6905256" y="2933014"/>
            <a:ext cx="4889860" cy="75475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 b="0" i="0"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 copy</a:t>
            </a:r>
          </a:p>
          <a:p>
            <a:pPr lvl="4"/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8CA5EED-CA8D-41CE-A9A2-2D0FD1FFEA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5263" y="2636028"/>
            <a:ext cx="4889860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B784B6F-C536-4BE2-9F68-EFD22C48A7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39269" y="2625206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905263" y="1494459"/>
            <a:ext cx="4889860" cy="75475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 b="0" i="0"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5270" y="1197473"/>
            <a:ext cx="4889860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276" y="118665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33CD8-5E31-4581-814D-DA09D49C1F8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08233" y="873264"/>
            <a:ext cx="0" cy="470578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5986" y="3619779"/>
            <a:ext cx="4647568" cy="1055802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Buckeye Sans 2" pitchFamily="2" charset="77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2" y="1556657"/>
            <a:ext cx="4647568" cy="2024979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315630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FEB4D2C4-0C4E-A036-BD82-B2C245849209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9609906" y="4164162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CF1F1B6B-6BC0-7CE5-8AA0-65781BC5B4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09906" y="3762103"/>
            <a:ext cx="222068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9B3D4EE7-E3D1-3FAD-4643-1190D06F4AB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707880" y="2052817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EA2978D8-3542-6E8A-613E-6B54448341D0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171506" y="4164162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6EC207A-75A9-199D-31B5-9D8D502D7F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71506" y="3762103"/>
            <a:ext cx="2209799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B781AC33-C47D-CE41-F333-5612FC49D32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269480" y="2052817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739337" y="4164162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9337" y="3762103"/>
            <a:ext cx="2225340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37311" y="2052817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2636A59-1C4D-DB7E-7AB5-5FF3CE74F2C1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385986" y="3299740"/>
            <a:ext cx="4186014" cy="242836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5207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Buckeye Sans 2" pitchFamily="2" charset="77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4" y="1214845"/>
            <a:ext cx="4175126" cy="205763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215916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56" name="Content Placeholder 3">
            <a:extLst>
              <a:ext uri="{FF2B5EF4-FFF2-40B4-BE49-F238E27FC236}">
                <a16:creationId xmlns:a16="http://schemas.microsoft.com/office/drawing/2014/main" id="{ED840ECE-E392-54F4-E5E0-09C6BAC5F6FA}"/>
              </a:ext>
            </a:extLst>
          </p:cNvPr>
          <p:cNvSpPr>
            <a:spLocks noGrp="1"/>
          </p:cNvSpPr>
          <p:nvPr>
            <p:ph sz="half" idx="50" hasCustomPrompt="1"/>
          </p:nvPr>
        </p:nvSpPr>
        <p:spPr>
          <a:xfrm>
            <a:off x="9609906" y="5692745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5A52EAA6-4323-C683-D3E0-0360F2401CB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09906" y="5290686"/>
            <a:ext cx="222068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54" name="Picture Placeholder 4">
            <a:extLst>
              <a:ext uri="{FF2B5EF4-FFF2-40B4-BE49-F238E27FC236}">
                <a16:creationId xmlns:a16="http://schemas.microsoft.com/office/drawing/2014/main" id="{1AF508C4-773E-5526-D0B3-4519BA6E9F49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707880" y="3581400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1F5B1B2F-7A86-7712-D642-D31C7A449AC0}"/>
              </a:ext>
            </a:extLst>
          </p:cNvPr>
          <p:cNvSpPr>
            <a:spLocks noGrp="1"/>
          </p:cNvSpPr>
          <p:nvPr>
            <p:ph sz="half" idx="47" hasCustomPrompt="1"/>
          </p:nvPr>
        </p:nvSpPr>
        <p:spPr>
          <a:xfrm>
            <a:off x="7171506" y="5692745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77A3737E-4F1C-4A60-75FE-0CD6387D447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71506" y="5290686"/>
            <a:ext cx="2209799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0F713BA4-C3F0-7266-BFA2-4EB5D9BED63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269480" y="3581400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A8463267-4C32-C0A8-B221-D5C692958888}"/>
              </a:ext>
            </a:extLst>
          </p:cNvPr>
          <p:cNvSpPr>
            <a:spLocks noGrp="1"/>
          </p:cNvSpPr>
          <p:nvPr>
            <p:ph sz="half" idx="44" hasCustomPrompt="1"/>
          </p:nvPr>
        </p:nvSpPr>
        <p:spPr>
          <a:xfrm>
            <a:off x="4739337" y="5692745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99F1484B-33B4-49AF-50B3-692F9415D08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39337" y="5290686"/>
            <a:ext cx="2225340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8DB9D046-1452-3F52-9EF6-F1591861163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837311" y="3581400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FEB4D2C4-0C4E-A036-BD82-B2C245849209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9609906" y="2807802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CF1F1B6B-6BC0-7CE5-8AA0-65781BC5B4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09906" y="2405743"/>
            <a:ext cx="222068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9B3D4EE7-E3D1-3FAD-4643-1190D06F4AB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707880" y="696457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EA2978D8-3542-6E8A-613E-6B54448341D0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171506" y="2807802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6EC207A-75A9-199D-31B5-9D8D502D7F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71506" y="2405743"/>
            <a:ext cx="2209799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B781AC33-C47D-CE41-F333-5612FC49D32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269480" y="696457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739337" y="2807802"/>
            <a:ext cx="2077592" cy="513018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400" b="0" i="0">
                <a:solidFill>
                  <a:schemeClr val="tx1"/>
                </a:solidFill>
                <a:latin typeface="Buckeye Sans 2" pitchFamily="2" charset="77"/>
              </a:defRPr>
            </a:lvl5pPr>
          </a:lstStyle>
          <a:p>
            <a:pPr lvl="0"/>
            <a:r>
              <a:rPr lang="en-US"/>
              <a:t>Click to edit supplemental copy</a:t>
            </a:r>
          </a:p>
          <a:p>
            <a:pPr lvl="4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9337" y="2405743"/>
            <a:ext cx="2225340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37311" y="696457"/>
            <a:ext cx="2077591" cy="1676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21450-A5C8-7AC0-18C4-F68F4E92811B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385986" y="3299740"/>
            <a:ext cx="4186014" cy="242836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5207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Buckeye Sans 2" pitchFamily="2" charset="77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40F6E-5028-202C-488C-6E119F9F4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4" y="1214845"/>
            <a:ext cx="4175126" cy="205763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305526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EA2B1EF-1641-E792-AEFE-F012F6930A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11414127" cy="57664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picture;</a:t>
            </a:r>
            <a:br>
              <a:rPr lang="en-US"/>
            </a:br>
            <a:r>
              <a:rPr lang="en-US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2736627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EA2B1EF-1641-E792-AEFE-F012F6930A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873" y="2278743"/>
            <a:ext cx="11398254" cy="38686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picture;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71571" y="546912"/>
            <a:ext cx="7023556" cy="1557660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 b="0" i="0">
                <a:latin typeface="Buckeye Sans 2" pitchFamily="2" charset="77"/>
              </a:defRPr>
            </a:lvl1pPr>
            <a:lvl2pPr marL="520700" indent="-2286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latin typeface="Buckeye Sans 2" pitchFamily="2" charset="77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272592"/>
            <a:ext cx="4175127" cy="15576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Add your slide title</a:t>
            </a:r>
          </a:p>
        </p:txBody>
      </p:sp>
    </p:spTree>
    <p:extLst>
      <p:ext uri="{BB962C8B-B14F-4D97-AF65-F5344CB8AC3E}">
        <p14:creationId xmlns:p14="http://schemas.microsoft.com/office/powerpoint/2010/main" val="952040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3712-421D-4D44-A208-FCFD9F142B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55028" y="365125"/>
            <a:ext cx="6940099" cy="5683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pPr lvl="0"/>
            <a:r>
              <a:rPr lang="en-US"/>
              <a:t>Click to add a chart or table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07A25B4-BF25-2EB3-833F-C53135D04762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385986" y="3299740"/>
            <a:ext cx="4186014" cy="242836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5207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Buckeye Sans 2" pitchFamily="2" charset="77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6DB94C-2BA1-25B7-2E42-3F62C5C50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4" y="1214845"/>
            <a:ext cx="4175126" cy="2057636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page</a:t>
            </a:r>
          </a:p>
        </p:txBody>
      </p:sp>
    </p:spTree>
    <p:extLst>
      <p:ext uri="{BB962C8B-B14F-4D97-AF65-F5344CB8AC3E}">
        <p14:creationId xmlns:p14="http://schemas.microsoft.com/office/powerpoint/2010/main" val="3755932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2826" y="365126"/>
            <a:ext cx="4480151" cy="5683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picture;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00667-0B00-7C89-1FA5-FF679669B4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88982" y="3162581"/>
            <a:ext cx="4507018" cy="2428368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 b="0" i="0">
                <a:latin typeface="Buckeye Sans 2" pitchFamily="2" charset="77"/>
              </a:defRPr>
            </a:lvl1pPr>
            <a:lvl2pPr marL="520700" indent="-2286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latin typeface="Buckeye Sans 2" pitchFamily="2" charset="77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FDC804-E7FE-7C50-C943-67092224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982" y="1088571"/>
            <a:ext cx="4507018" cy="203586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63674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A1891-4F18-21D3-C42B-C393E26C92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7973" y="3474720"/>
            <a:ext cx="11547152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12325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F839D-17A6-464E-BE22-E9B747DF3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407920"/>
            <a:ext cx="12191998" cy="1066800"/>
          </a:xfrm>
          <a:noFill/>
        </p:spPr>
        <p:txBody>
          <a:bodyPr lIns="365760" anchor="ctr">
            <a:normAutofit/>
          </a:bodyPr>
          <a:lstStyle>
            <a:lvl1pPr algn="l">
              <a:defRPr sz="5500"/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2348770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FAFE350-DAC2-4FA1-8058-2BB689DE6D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46564" y="3418114"/>
            <a:ext cx="3448563" cy="2637900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F2A46D0-0103-4ABC-91D6-429E065615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39787" y="3407229"/>
            <a:ext cx="3339392" cy="2648784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9788" y="351320"/>
            <a:ext cx="6955340" cy="2903509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E1ED6957-2F68-AC1E-7E2F-65AD6BFD944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07758" y="3055909"/>
            <a:ext cx="4164242" cy="242836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latin typeface="Buckeye Sans 2" pitchFamily="2" charset="77"/>
              </a:defRPr>
            </a:lvl2pPr>
            <a:lvl3pPr marL="922338" indent="-228600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800" b="0" i="0">
                <a:latin typeface="Buckeye Sans 2" pitchFamily="2" charset="77"/>
              </a:defRPr>
            </a:lvl3pPr>
            <a:lvl4pPr marL="1485900" indent="-227013"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 </a:t>
            </a:r>
          </a:p>
          <a:p>
            <a:pPr lvl="2"/>
            <a:r>
              <a:rPr lang="en-US"/>
              <a:t>Third level copy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9F3245-5C19-491B-A3C7-0953BE94E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2" y="1105116"/>
            <a:ext cx="4164242" cy="195079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master page</a:t>
            </a:r>
          </a:p>
        </p:txBody>
      </p:sp>
    </p:spTree>
    <p:extLst>
      <p:ext uri="{BB962C8B-B14F-4D97-AF65-F5344CB8AC3E}">
        <p14:creationId xmlns:p14="http://schemas.microsoft.com/office/powerpoint/2010/main" val="1658974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54D914E-44E0-C1AE-14D4-843C09829A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65914" y="3206932"/>
            <a:ext cx="6940099" cy="2925281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18A1EA7-F689-AE68-2084-689B3C45D7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74442" y="416633"/>
            <a:ext cx="2220685" cy="2637900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E1D1186-C60B-C6DF-548F-B1A3544F86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85027" y="416633"/>
            <a:ext cx="2220685" cy="2637900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B8D5EF3-729C-8199-B5B3-5F9FD2BE26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65914" y="405748"/>
            <a:ext cx="2150384" cy="2648784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0A089E6-0B67-BC9B-0FB9-8827CB3BD7B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07758" y="3055909"/>
            <a:ext cx="4164242" cy="242836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Buckeye Sans 2" pitchFamily="2" charset="77"/>
              </a:defRPr>
            </a:lvl2pPr>
            <a:lvl3pPr marL="922338" indent="-228600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Buckeye Sans 2" pitchFamily="2" charset="77"/>
              </a:defRPr>
            </a:lvl3pPr>
            <a:lvl4pPr marL="1485900" indent="-227013"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Buckeye Sans 2" pitchFamily="2" charset="77"/>
              </a:defRPr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 copy </a:t>
            </a:r>
          </a:p>
          <a:p>
            <a:pPr lvl="2"/>
            <a:r>
              <a:rPr lang="en-US"/>
              <a:t>Third level copy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6323A5-7CBF-8649-525A-F19330DD1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2" y="1105116"/>
            <a:ext cx="4164242" cy="195079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master page</a:t>
            </a:r>
          </a:p>
        </p:txBody>
      </p:sp>
    </p:spTree>
    <p:extLst>
      <p:ext uri="{BB962C8B-B14F-4D97-AF65-F5344CB8AC3E}">
        <p14:creationId xmlns:p14="http://schemas.microsoft.com/office/powerpoint/2010/main" val="2373156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7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54D914E-44E0-C1AE-14D4-843C09829A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68240" y="3170718"/>
            <a:ext cx="6785521" cy="2961495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FAFE350-DAC2-4FA1-8058-2BB689DE6D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45229" y="3494314"/>
            <a:ext cx="2220685" cy="2637900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F2A46D0-0103-4ABC-91D6-429E065615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6873" y="3483429"/>
            <a:ext cx="2150384" cy="2648784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18A1EA7-F689-AE68-2084-689B3C45D7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33076" y="447113"/>
            <a:ext cx="2220685" cy="2637900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E1D1186-C60B-C6DF-548F-B1A3544F86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16596" y="447113"/>
            <a:ext cx="2220685" cy="2637900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B8D5EF3-729C-8199-B5B3-5F9FD2BE26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68240" y="436228"/>
            <a:ext cx="2150384" cy="2648784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73" y="427519"/>
            <a:ext cx="4469041" cy="2961495"/>
          </a:xfrm>
        </p:spPr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EF2A-FDC4-461B-A64A-242E9A04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F5652-5F8D-4F3B-BE45-6F2FE0F5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9764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F202D-C0AE-BF9D-1D1B-6CAA26CEFC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0040" y="5394960"/>
            <a:ext cx="11475085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12325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F839D-17A6-464E-BE22-E9B747DF3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4450080"/>
            <a:ext cx="12191998" cy="1066800"/>
          </a:xfrm>
          <a:noFill/>
        </p:spPr>
        <p:txBody>
          <a:bodyPr lIns="365760" anchor="ctr">
            <a:normAutofit/>
          </a:bodyPr>
          <a:lstStyle>
            <a:lvl1pPr algn="l">
              <a:defRPr sz="5500"/>
            </a:lvl1pPr>
          </a:lstStyle>
          <a:p>
            <a:r>
              <a:rPr lang="en-US"/>
              <a:t>Click to edit master page 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6CC2C9D-C02A-BAE3-2704-C31FEC3DB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8" cy="42976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Click to add picture;</a:t>
            </a:r>
            <a:br>
              <a:rPr lang="en-US"/>
            </a:br>
            <a:r>
              <a:rPr lang="en-US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395651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7" name="Freeform 6" descr="Red background with notch.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rgbClr val="3F4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uckeye Sans 2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83112E-B440-C046-B221-F7DBDB8A76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332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AE5508-873C-8C4C-A88E-C1B4E571D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332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98465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7" name="Freeform 6" descr="Red background with notch.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uckeye Sans 2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83112E-B440-C046-B221-F7DBDB8A76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332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AE5508-873C-8C4C-A88E-C1B4E571D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332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48647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Scar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7" name="Freeform 6" descr="Red background with notch.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uckeye Sans 2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83112E-B440-C046-B221-F7DBDB8A76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332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AE5508-873C-8C4C-A88E-C1B4E571D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332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167236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BB5AB9-FC6F-7F4D-885C-DFDA822904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873" y="3468394"/>
            <a:ext cx="11398252" cy="496976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uckeye Sans 2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4E7D8D-3CE6-BC4E-BA91-C825C3B79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2620489"/>
            <a:ext cx="11398253" cy="819397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18004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92BB6-0EC3-47A0-964A-91B4EAB22C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6873" y="2074421"/>
            <a:ext cx="11398254" cy="4015454"/>
          </a:xfrm>
        </p:spPr>
        <p:txBody>
          <a:bodyPr/>
          <a:lstStyle>
            <a:lvl1pPr marL="0" indent="0">
              <a:buClr>
                <a:srgbClr val="C00000"/>
              </a:buClr>
              <a:buSzPct val="110000"/>
              <a:buNone/>
              <a:defRPr b="0" i="0">
                <a:latin typeface="Buckeye Sans 2" pitchFamily="2" charset="77"/>
              </a:defRPr>
            </a:lvl1pPr>
            <a:lvl2pPr marL="685800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b="0" i="0">
                <a:latin typeface="Buckeye Sans 2" pitchFamily="2" charset="77"/>
              </a:defRPr>
            </a:lvl2pPr>
            <a:lvl3pPr marL="1143000" indent="-228600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defRPr b="0" i="0">
                <a:latin typeface="Buckeye Sans 2" pitchFamily="2" charset="77"/>
              </a:defRPr>
            </a:lvl3pPr>
            <a:lvl4pPr>
              <a:defRPr b="0" i="0">
                <a:latin typeface="Buckeye Sans 2" pitchFamily="2" charset="77"/>
              </a:defRPr>
            </a:lvl4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55A3A3-AC3C-EC5C-5238-EE7CBAE0B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898954"/>
            <a:ext cx="11398253" cy="838854"/>
          </a:xfrm>
        </p:spPr>
        <p:txBody>
          <a:bodyPr anchor="t"/>
          <a:lstStyle/>
          <a:p>
            <a:r>
              <a:rPr lang="en-US"/>
              <a:t>Click to edit master page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145B43-FC71-CFED-BAD0-9399BDDCE1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6429" y="576942"/>
            <a:ext cx="11398254" cy="2240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SECTION HEADING (OPTIONAL) </a:t>
            </a:r>
          </a:p>
        </p:txBody>
      </p:sp>
    </p:spTree>
    <p:extLst>
      <p:ext uri="{BB962C8B-B14F-4D97-AF65-F5344CB8AC3E}">
        <p14:creationId xmlns:p14="http://schemas.microsoft.com/office/powerpoint/2010/main" val="334145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Text 3 Column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53F21D-CA93-9B93-4A6E-8255D9511D0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142514" y="2619862"/>
            <a:ext cx="3200400" cy="3060729"/>
          </a:xfrm>
        </p:spPr>
        <p:txBody>
          <a:bodyPr>
            <a:normAutofit/>
          </a:bodyPr>
          <a:lstStyle>
            <a:lvl1pPr marL="0" indent="0">
              <a:buClr>
                <a:srgbClr val="C00000"/>
              </a:buClr>
              <a:buSzPct val="110000"/>
              <a:buNone/>
              <a:defRPr sz="18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2pPr>
            <a:lvl3pPr marL="922338" indent="-174625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400" b="0" i="0">
                <a:latin typeface="Buckeye Sans 2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E4D3FC-41C9-D578-F008-6630E7FFA4E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53400" y="1795950"/>
            <a:ext cx="32004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4F904E5-9900-1D9E-FED4-2AA7BBADCA7F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452256" y="2619862"/>
            <a:ext cx="3200400" cy="3060729"/>
          </a:xfrm>
        </p:spPr>
        <p:txBody>
          <a:bodyPr>
            <a:normAutofit/>
          </a:bodyPr>
          <a:lstStyle>
            <a:lvl1pPr marL="0" indent="0">
              <a:buClr>
                <a:srgbClr val="C00000"/>
              </a:buClr>
              <a:buSzPct val="110000"/>
              <a:buNone/>
              <a:defRPr sz="18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2pPr>
            <a:lvl3pPr marL="922338" indent="-174625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400" b="0" i="0">
                <a:latin typeface="Buckeye Sans 2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891D34A-06A7-6398-2C15-8309625A99B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74028" y="1795950"/>
            <a:ext cx="32004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0F89D-2F52-4A06-A26B-F81A4CCA049C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6764" y="2290570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19862"/>
            <a:ext cx="3200400" cy="3060729"/>
          </a:xfrm>
        </p:spPr>
        <p:txBody>
          <a:bodyPr>
            <a:normAutofit/>
          </a:bodyPr>
          <a:lstStyle>
            <a:lvl1pPr marL="0" indent="0">
              <a:buClr>
                <a:srgbClr val="C00000"/>
              </a:buClr>
              <a:buSzPct val="110000"/>
              <a:buNone/>
              <a:defRPr sz="1800" b="0" i="0">
                <a:latin typeface="Buckeye Sans 2" pitchFamily="2" charset="77"/>
              </a:defRPr>
            </a:lvl1pPr>
            <a:lvl2pPr marL="466725" indent="-22860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latin typeface="Buckeye Sans 2" pitchFamily="2" charset="77"/>
              </a:defRPr>
            </a:lvl2pPr>
            <a:lvl3pPr marL="922338" indent="-174625"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  <a:tabLst/>
              <a:defRPr sz="1400" b="0" i="0">
                <a:latin typeface="Buckeye Sans 2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10778-4DA8-45B3-97ED-ECBE5C6085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95950"/>
            <a:ext cx="3200400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Buckeye Sans 2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38790D-1034-D042-D3C2-3BF8915C9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898954"/>
            <a:ext cx="11398253" cy="838854"/>
          </a:xfrm>
        </p:spPr>
        <p:txBody>
          <a:bodyPr anchor="t"/>
          <a:lstStyle/>
          <a:p>
            <a:r>
              <a:rPr lang="en-US"/>
              <a:t>Click to edit master page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9F7AB1A-7858-0364-53A6-E5039FF0E0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6429" y="576942"/>
            <a:ext cx="11398254" cy="22404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latin typeface="Buckeye Sans 2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SECTION HEADING (OPTIONAL) </a:t>
            </a:r>
          </a:p>
        </p:txBody>
      </p:sp>
    </p:spTree>
    <p:extLst>
      <p:ext uri="{BB962C8B-B14F-4D97-AF65-F5344CB8AC3E}">
        <p14:creationId xmlns:p14="http://schemas.microsoft.com/office/powerpoint/2010/main" val="303431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F603-DAEE-420E-95E6-F5025675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749" y="6304801"/>
            <a:ext cx="497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Buckeye Sans 2" pitchFamily="2" charset="77"/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501DD-FBD8-4A19-BD71-AB3CFFDE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5038" y="62964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Buckeye Sans 2" pitchFamily="2" charset="77"/>
              </a:defRPr>
            </a:lvl1pPr>
          </a:lstStyle>
          <a:p>
            <a:r>
              <a:rPr lang="en-US"/>
              <a:t>Change this footer to the title of your presentation</a:t>
            </a:r>
          </a:p>
        </p:txBody>
      </p:sp>
      <p:pic>
        <p:nvPicPr>
          <p:cNvPr id="8" name="Picture 7" descr="Logo: The Ohio State University Human Resources">
            <a:extLst>
              <a:ext uri="{FF2B5EF4-FFF2-40B4-BE49-F238E27FC236}">
                <a16:creationId xmlns:a16="http://schemas.microsoft.com/office/drawing/2014/main" id="{F7AB453B-CF2B-1B17-B0C7-3863D5F8342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61061" y="6331563"/>
            <a:ext cx="2382828" cy="3416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55A3-A75E-4A34-A5A1-1B324FA1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873" y="1825625"/>
            <a:ext cx="113873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first level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A513-5076-4D62-8F85-69A918D7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59" y="365125"/>
            <a:ext cx="1138736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3921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97" r:id="rId3"/>
    <p:sldLayoutId id="2147483658" r:id="rId4"/>
    <p:sldLayoutId id="2147483702" r:id="rId5"/>
    <p:sldLayoutId id="2147483703" r:id="rId6"/>
    <p:sldLayoutId id="2147483661" r:id="rId7"/>
    <p:sldLayoutId id="2147483650" r:id="rId8"/>
    <p:sldLayoutId id="2147483704" r:id="rId9"/>
    <p:sldLayoutId id="2147483676" r:id="rId10"/>
    <p:sldLayoutId id="2147483679" r:id="rId11"/>
    <p:sldLayoutId id="2147483701" r:id="rId12"/>
    <p:sldLayoutId id="2147483678" r:id="rId13"/>
    <p:sldLayoutId id="2147483682" r:id="rId14"/>
    <p:sldLayoutId id="2147483698" r:id="rId15"/>
    <p:sldLayoutId id="2147483695" r:id="rId16"/>
    <p:sldLayoutId id="2147483694" r:id="rId17"/>
    <p:sldLayoutId id="2147483662" r:id="rId18"/>
    <p:sldLayoutId id="2147483663" r:id="rId19"/>
    <p:sldLayoutId id="2147483665" r:id="rId20"/>
    <p:sldLayoutId id="2147483696" r:id="rId21"/>
    <p:sldLayoutId id="2147483699" r:id="rId22"/>
    <p:sldLayoutId id="2147483655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Buckeye Serif 2 Black" pitchFamily="2" charset="77"/>
          <a:ea typeface="Buckeye Serif 2 Black" pitchFamily="2" charset="77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400" b="0" i="0" kern="1200">
          <a:solidFill>
            <a:srgbClr val="212325"/>
          </a:solidFill>
          <a:latin typeface="Buckeye Sans 2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2200" b="0" i="0" kern="1200">
          <a:solidFill>
            <a:srgbClr val="212325"/>
          </a:solidFill>
          <a:latin typeface="Buckeye Sans 2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Courier New" panose="02070309020205020404" pitchFamily="49" charset="0"/>
        <a:buChar char="o"/>
        <a:defRPr sz="2000" b="0" i="0" kern="1200">
          <a:solidFill>
            <a:srgbClr val="212325"/>
          </a:solidFill>
          <a:latin typeface="Buckeye Sans 2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rgbClr val="212325"/>
          </a:solidFill>
          <a:latin typeface="Buckeye Sans 2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u.edu/shared-valu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rformance.oaa.osu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scintranet.osu.edu/staff/new-staff-performance-management-too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hr.osu.edu/directory/" TargetMode="External"/><Relationship Id="rId4" Type="http://schemas.openxmlformats.org/officeDocument/2006/relationships/hyperlink" Target="https://hr.osu.edu/services/development-resources/linkedin-learning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6142-4D90-FBA8-A21C-85E4142F8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March 22,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FE1D3-74A6-F5E6-7242-BF73A7BFC0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Staff 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320984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0D8BE-2D4B-88B7-D313-03938AA3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03BDF-EDDF-240A-87C2-C22D75AF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3" y="1737808"/>
            <a:ext cx="11398254" cy="435206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ASC will adopt a university web-based performance tool in spring 2024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new online tool will replace previous ASC Performance Self-Evaluation, Mid-Year Review, and Performance Review &amp; Planning forms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DocuSign process for annual reviews will be eliminated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overall review rating, rather than ratings by section. Focus shifts to feedback on performance and professional development goals specific to the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 tool will be implemented for </a:t>
            </a:r>
            <a:r>
              <a:rPr lang="en-US" dirty="0"/>
              <a:t>2023-24 </a:t>
            </a:r>
            <a:r>
              <a:rPr lang="en-US" sz="2400" dirty="0"/>
              <a:t>Self-Evaluation &amp; Annual Performance Review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Transition Year, 2023-</a:t>
            </a:r>
            <a:r>
              <a:rPr lang="en-US" sz="2400" dirty="0"/>
              <a:t>24</a:t>
            </a:r>
          </a:p>
          <a:p>
            <a:pPr marL="1028700" lvl="1" indent="-342900"/>
            <a:r>
              <a:rPr lang="en-US" dirty="0"/>
              <a:t>Goals were documented separately in legacy ASC Performance Plan.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Tool Fully Implemented, 2024-</a:t>
            </a:r>
            <a:r>
              <a:rPr lang="en-US" sz="2400" dirty="0"/>
              <a:t>25 </a:t>
            </a:r>
          </a:p>
          <a:p>
            <a:pPr marL="1028700" lvl="1" indent="-342900"/>
            <a:r>
              <a:rPr lang="en-US" dirty="0"/>
              <a:t>Goals will be documented in new online tool for 2024-25.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5C132-1793-A922-2DCC-8404A5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Changing?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8C35B-3AFE-C44D-9CBF-7009422A62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College of Arts and Sciences – Staff 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57339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0D8BE-2D4B-88B7-D313-03938AA3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4E8BD-9541-0443-1642-93DCCFB9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03BDF-EDDF-240A-87C2-C22D75AF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3" y="1835780"/>
            <a:ext cx="11398254" cy="42540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Employee friendly web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</a:t>
            </a:r>
            <a:r>
              <a:rPr lang="en-US" dirty="0"/>
              <a:t>mplified format – integrates Performance Plan, Mid-Year Touchbase, Self-Evaluation, and Annual Review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Ease of documentation of progress on performance goals</a:t>
            </a:r>
          </a:p>
          <a:p>
            <a:pPr marL="1028700" lvl="1" indent="-342900"/>
            <a:r>
              <a:rPr lang="en-US" dirty="0"/>
              <a:t>A “living” document rather than an annual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 to past-year performance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Aligns ASC with the tool used by most of campus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Improved reporting capabilities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Preparing for the eventual move to Workday (2+ years)</a:t>
            </a: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5C132-1793-A922-2DCC-8404A5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Change?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8C35B-3AFE-C44D-9CBF-7009422A62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College of Arts and Sciences - Staff 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352921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0D8BE-2D4B-88B7-D313-03938AA3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4E8BD-9541-0443-1642-93DCCFB9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03BDF-EDDF-240A-87C2-C22D75AF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3" y="1737808"/>
            <a:ext cx="11398254" cy="43520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Staff should complete their “Year-End Self Review” by </a:t>
            </a:r>
            <a:r>
              <a:rPr lang="en-US" sz="2400" u="sng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April 4, 2024</a:t>
            </a: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This is not required, but highly encouraged.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Here are some examples of topics to address in your self-review:</a:t>
            </a: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Achievements: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Highlight your major accomplishments.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Challenges: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Discuss any challenges faced and how you addressed them.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Examples: 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your statements with specific examples.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Quantify Achievements: 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Whenever possible, use quantifiable metrics to demonstrate your achievements. This could include percentages, numbers, or timeframes.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Align with Shared Values: 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how your behaviors align with OSU’s Shared Values,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https://www.osu.edu/shared-values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Development Areas: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Identify areas where you would like to grow and your ideas for professional development.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Goals for the Next Period: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Share your ideas on realistic and measurable goals for the upcoming period.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5C132-1793-A922-2DCC-8404A5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End Self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8C35B-3AFE-C44D-9CBF-7009422A62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College of Arts and Sciences - Staff 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314949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5D808-58DA-136F-3871-4F4372FF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B36E0-629E-44FD-D748-2C4EF24F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Instructions to change this footer to title of slideshow on title pages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BB85A-6CCF-DBF0-7732-5C1C3AE9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Online Tool –</a:t>
            </a:r>
            <a:br>
              <a:rPr lang="en-US" dirty="0"/>
            </a:br>
            <a:r>
              <a:rPr lang="en-US" dirty="0">
                <a:hlinkClick r:id="rId3"/>
              </a:rPr>
              <a:t>https://performance.oaa.osu.edu/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7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0D8BE-2D4B-88B7-D313-03938AA3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4E8BD-9541-0443-1642-93DCCFB9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03BDF-EDDF-240A-87C2-C22D75AF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01" y="898954"/>
            <a:ext cx="3551672" cy="4352067"/>
          </a:xfrm>
        </p:spPr>
        <p:txBody>
          <a:bodyPr>
            <a:normAutofit fontScale="25000" lnSpcReduction="20000"/>
          </a:bodyPr>
          <a:lstStyle/>
          <a:p>
            <a:pPr fontAlgn="t"/>
            <a:r>
              <a:rPr lang="en-US" b="1" dirty="0">
                <a:solidFill>
                  <a:schemeClr val="tx1"/>
                </a:solidFill>
              </a:rPr>
              <a:t>March 2024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Employee:</a:t>
            </a:r>
          </a:p>
          <a:p>
            <a:r>
              <a:rPr lang="en-US" dirty="0">
                <a:solidFill>
                  <a:schemeClr val="tx1"/>
                </a:solidFill>
              </a:rPr>
              <a:t>HR offers training/resources on new tool 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Year End Self Review Open 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Manager: 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HR offers training/resources on new tool</a:t>
            </a:r>
          </a:p>
          <a:p>
            <a:pPr fontAlgn="t"/>
            <a:r>
              <a:rPr lang="en-US" b="1" dirty="0">
                <a:solidFill>
                  <a:schemeClr val="tx1"/>
                </a:solidFill>
              </a:rPr>
              <a:t>April 1 – May 31, 2024</a:t>
            </a:r>
            <a:endParaRPr lang="en-US" dirty="0">
              <a:solidFill>
                <a:schemeClr val="tx1"/>
              </a:solidFill>
            </a:endParaRPr>
          </a:p>
          <a:p>
            <a:pPr lvl="0" fontAlgn="t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en-US" dirty="0">
                <a:solidFill>
                  <a:schemeClr val="tx1"/>
                </a:solidFill>
              </a:rPr>
              <a:t>Employee: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Complete Self Review by </a:t>
            </a:r>
            <a:r>
              <a:rPr lang="en-US" b="1" u="sng" dirty="0">
                <a:solidFill>
                  <a:schemeClr val="tx1"/>
                </a:solidFill>
              </a:rPr>
              <a:t>April 4, 2024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Annual Performance Conversation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After reviewing Year End Manager Review, record any Employee Comments 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Sign Completed Review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Manager: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Review Employee Self Review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Annual Performance Conversation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Complete Year End Manager Review and Overall Rating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Sign Completed Review</a:t>
            </a:r>
          </a:p>
          <a:p>
            <a:pPr fontAlgn="t"/>
            <a:r>
              <a:rPr lang="en-US" b="1" dirty="0">
                <a:solidFill>
                  <a:schemeClr val="tx1"/>
                </a:solidFill>
              </a:rPr>
              <a:t>June 1, 2024</a:t>
            </a:r>
            <a:endParaRPr lang="en-US" dirty="0">
              <a:solidFill>
                <a:schemeClr val="tx1"/>
              </a:solidFill>
            </a:endParaRPr>
          </a:p>
          <a:p>
            <a:pPr fontAlgn="t"/>
            <a:r>
              <a:rPr lang="en-US" dirty="0">
                <a:solidFill>
                  <a:schemeClr val="tx1"/>
                </a:solidFill>
              </a:rPr>
              <a:t>Online Tool Closes for 2023-24</a:t>
            </a:r>
          </a:p>
          <a:p>
            <a:pPr fontAlgn="t"/>
            <a:r>
              <a:rPr lang="en-US" b="1" dirty="0">
                <a:solidFill>
                  <a:schemeClr val="tx1"/>
                </a:solidFill>
              </a:rPr>
              <a:t>August 2024</a:t>
            </a:r>
            <a:endParaRPr lang="en-US" dirty="0">
              <a:solidFill>
                <a:schemeClr val="tx1"/>
              </a:solidFill>
            </a:endParaRPr>
          </a:p>
          <a:p>
            <a:pPr fontAlgn="t"/>
            <a:r>
              <a:rPr lang="en-US" dirty="0">
                <a:solidFill>
                  <a:schemeClr val="tx1"/>
                </a:solidFill>
              </a:rPr>
              <a:t>Online Tool Opens for 2024-25 Goals and Professional Development</a:t>
            </a:r>
          </a:p>
          <a:p>
            <a:pPr fontAlgn="t"/>
            <a:r>
              <a:rPr lang="en-US" b="1" dirty="0">
                <a:solidFill>
                  <a:schemeClr val="tx1"/>
                </a:solidFill>
              </a:rPr>
              <a:t>Ongoing August 2024 – March 2025</a:t>
            </a:r>
            <a:endParaRPr lang="en-US" dirty="0">
              <a:solidFill>
                <a:schemeClr val="tx1"/>
              </a:solidFill>
            </a:endParaRPr>
          </a:p>
          <a:p>
            <a:pPr fontAlgn="t"/>
            <a:r>
              <a:rPr lang="en-US" dirty="0">
                <a:solidFill>
                  <a:schemeClr val="tx1"/>
                </a:solidFill>
              </a:rPr>
              <a:t>Employee: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Conversations with Manager, share progress, challenges  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Document any notes on goals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Manager: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Conversations with Employee, provide regular feedback</a:t>
            </a:r>
          </a:p>
          <a:p>
            <a:pPr fontAlgn="t"/>
            <a:r>
              <a:rPr lang="en-US" dirty="0">
                <a:solidFill>
                  <a:schemeClr val="tx1"/>
                </a:solidFill>
              </a:rPr>
              <a:t>Document any notes on goals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5C132-1793-A922-2DCC-8404A567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30" y="2883618"/>
            <a:ext cx="11398253" cy="838854"/>
          </a:xfrm>
        </p:spPr>
        <p:txBody>
          <a:bodyPr>
            <a:normAutofit/>
          </a:bodyPr>
          <a:lstStyle/>
          <a:p>
            <a:r>
              <a:rPr lang="en-US" sz="3600" dirty="0"/>
              <a:t>Timeline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6B0D44-5BD7-A6E9-2DF0-32F5C08B479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4FD43139-A0CD-A35D-94CA-594D10E3B6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260434"/>
              </p:ext>
            </p:extLst>
          </p:nvPr>
        </p:nvGraphicFramePr>
        <p:xfrm>
          <a:off x="2989838" y="188074"/>
          <a:ext cx="8800647" cy="639777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285547">
                  <a:extLst>
                    <a:ext uri="{9D8B030D-6E8A-4147-A177-3AD203B41FA5}">
                      <a16:colId xmlns:a16="http://schemas.microsoft.com/office/drawing/2014/main" val="964160332"/>
                    </a:ext>
                  </a:extLst>
                </a:gridCol>
                <a:gridCol w="3279530">
                  <a:extLst>
                    <a:ext uri="{9D8B030D-6E8A-4147-A177-3AD203B41FA5}">
                      <a16:colId xmlns:a16="http://schemas.microsoft.com/office/drawing/2014/main" val="2148900144"/>
                    </a:ext>
                  </a:extLst>
                </a:gridCol>
                <a:gridCol w="3235570">
                  <a:extLst>
                    <a:ext uri="{9D8B030D-6E8A-4147-A177-3AD203B41FA5}">
                      <a16:colId xmlns:a16="http://schemas.microsoft.com/office/drawing/2014/main" val="119943441"/>
                    </a:ext>
                  </a:extLst>
                </a:gridCol>
              </a:tblGrid>
              <a:tr h="5692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0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Employee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0C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Manager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0C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368887"/>
                  </a:ext>
                </a:extLst>
              </a:tr>
              <a:tr h="58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March 2024</a:t>
                      </a: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HR offers training/resources on new tool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Year End Self Review Open 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HR offers training/resources on new tool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15879"/>
                  </a:ext>
                </a:extLst>
              </a:tr>
              <a:tr h="22897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 1 – May 31, 2024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Complete Self Review by </a:t>
                      </a:r>
                      <a:r>
                        <a:rPr lang="en-US" sz="1600" b="1" u="sng" dirty="0"/>
                        <a:t>April 4, 2024</a:t>
                      </a:r>
                      <a:r>
                        <a:rPr lang="en-US" sz="160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Annual Performance Conversation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After reviewing Year End Manager Review, record any Employee Comments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Sign Completed Review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Review Employee Self Review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Annual Performance Conversation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Complete Year End Manager Review and Overall Rating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Sign Completed Review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0629049"/>
                  </a:ext>
                </a:extLst>
              </a:tr>
              <a:tr h="824312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June 1, 2024</a:t>
                      </a:r>
                      <a:endParaRPr lang="en-US" sz="1600"/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Online Tool Closes for 2023-24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Online Tool Closes for 2023-24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479504"/>
                  </a:ext>
                </a:extLst>
              </a:tr>
              <a:tr h="1068553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August 2024</a:t>
                      </a:r>
                      <a:endParaRPr lang="en-US" sz="1600"/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Online Tool Opens for 2024-25 Goals and Professional Development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Online Tool Opens for 2024-25 Goals and Professional Development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1979739"/>
                  </a:ext>
                </a:extLst>
              </a:tr>
              <a:tr h="56923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Ongoing August 2024 – March 2025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Conversations with Manager, share progress, challenges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Document any notes on goals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Conversations with Employee, provide regular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Document any notes on goals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143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85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0D8BE-2D4B-88B7-D313-03938AA3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4E8BD-9541-0443-1642-93DCCFB9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03BDF-EDDF-240A-87C2-C22D75AF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3" y="1737808"/>
            <a:ext cx="11398254" cy="43520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ASC Intranet</a:t>
            </a:r>
            <a:endParaRPr lang="en-US"/>
          </a:p>
          <a:p>
            <a:pPr marL="1028700" lvl="1" indent="-342900"/>
            <a:r>
              <a:rPr lang="en-US"/>
              <a:t>Job Aids</a:t>
            </a:r>
          </a:p>
          <a:p>
            <a:pPr marL="1028700" lvl="1" indent="-342900"/>
            <a:r>
              <a:rPr lang="en-US"/>
              <a:t>Timeline</a:t>
            </a:r>
          </a:p>
          <a:p>
            <a:pPr marL="1028700" lvl="1" indent="-342900"/>
            <a:r>
              <a:rPr lang="en-US"/>
              <a:t>Training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LinkedIn Learning</a:t>
            </a:r>
            <a:endParaRPr lang="en-US"/>
          </a:p>
          <a:p>
            <a:pPr marL="1028700" lvl="1" indent="-342900"/>
            <a:r>
              <a:rPr lang="en-US"/>
              <a:t>FREE for OSU Employees</a:t>
            </a:r>
          </a:p>
          <a:p>
            <a:pPr marL="1028700" lvl="1" indent="-342900"/>
            <a:r>
              <a:rPr lang="en-US"/>
              <a:t>Resource for professional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Questions?</a:t>
            </a:r>
          </a:p>
          <a:p>
            <a:pPr marL="1028700" lvl="1" indent="-342900"/>
            <a:r>
              <a:rPr lang="en-US"/>
              <a:t>Contact your </a:t>
            </a:r>
            <a:r>
              <a:rPr lang="en-US">
                <a:hlinkClick r:id="rId5"/>
              </a:rPr>
              <a:t>HR Consultant</a:t>
            </a:r>
            <a:r>
              <a:rPr lang="en-US"/>
              <a:t>   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5C132-1793-A922-2DCC-8404A5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8C35B-3AFE-C44D-9CBF-7009422A62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College of Arts and Sciences - Staff 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125696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6AD467-4984-2D63-F316-994118A3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7835568-3112-2BA0-2BF3-CB0001E0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3816"/>
          <a:stretch/>
        </p:blipFill>
        <p:spPr>
          <a:xfrm>
            <a:off x="4968240" y="3170718"/>
            <a:ext cx="6785521" cy="2961495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3DFAE1C-9BB3-DFC8-A5D3-F35F0D81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5038" y="6318713"/>
            <a:ext cx="4114800" cy="365125"/>
          </a:xfrm>
        </p:spPr>
        <p:txBody>
          <a:bodyPr/>
          <a:lstStyle/>
          <a:p>
            <a:r>
              <a:rPr lang="en-US"/>
              <a:t>Instructions to change this footer to title of slideshow on title pages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4DC9560-1811-E0C6-9717-3F925C6E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r="39412"/>
          <a:stretch/>
        </p:blipFill>
        <p:spPr>
          <a:xfrm>
            <a:off x="2645229" y="3494314"/>
            <a:ext cx="2220685" cy="263790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62B5E33-56D1-D4E9-7590-578D54F09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8932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46D0414-14D4-5CC1-F82A-62BFFF012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r="18541"/>
          <a:stretch/>
        </p:blipFill>
        <p:spPr>
          <a:xfrm>
            <a:off x="9533076" y="447113"/>
            <a:ext cx="2220685" cy="263790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5EAC14A-490B-583A-BB56-22B42C73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8" r="2422"/>
          <a:stretch/>
        </p:blipFill>
        <p:spPr>
          <a:xfrm>
            <a:off x="7216596" y="447113"/>
            <a:ext cx="2220685" cy="26379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4914207-4AB5-6EC5-2097-A2C88831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29300" r="38373" b="-233"/>
          <a:stretch/>
        </p:blipFill>
        <p:spPr>
          <a:xfrm>
            <a:off x="4968240" y="436228"/>
            <a:ext cx="2150384" cy="2648784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8E3DC86-8613-1A35-5972-84F6B84F3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" b="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485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SU 2">
      <a:dk1>
        <a:srgbClr val="202324"/>
      </a:dk1>
      <a:lt1>
        <a:srgbClr val="FFFFFF"/>
      </a:lt1>
      <a:dk2>
        <a:srgbClr val="202324"/>
      </a:dk2>
      <a:lt2>
        <a:srgbClr val="FFFFFF"/>
      </a:lt2>
      <a:accent1>
        <a:srgbClr val="BA0C2F"/>
      </a:accent1>
      <a:accent2>
        <a:srgbClr val="A7B1B7"/>
      </a:accent2>
      <a:accent3>
        <a:srgbClr val="FFFFFF"/>
      </a:accent3>
      <a:accent4>
        <a:srgbClr val="70071C"/>
      </a:accent4>
      <a:accent5>
        <a:srgbClr val="490513"/>
      </a:accent5>
      <a:accent6>
        <a:srgbClr val="EFF1F2"/>
      </a:accent6>
      <a:hlink>
        <a:srgbClr val="BA0C2F"/>
      </a:hlink>
      <a:folHlink>
        <a:srgbClr val="FFFFFF"/>
      </a:folHlink>
    </a:clrScheme>
    <a:fontScheme name="Ohio State - Buckeye Fonts">
      <a:majorFont>
        <a:latin typeface="Buckeye Serif Black"/>
        <a:ea typeface=""/>
        <a:cs typeface=""/>
      </a:majorFont>
      <a:minorFont>
        <a:latin typeface="Buckey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55a6a2-fa7b-4525-91c5-c6087ff28c41">
      <Terms xmlns="http://schemas.microsoft.com/office/infopath/2007/PartnerControls"/>
    </lcf76f155ced4ddcb4097134ff3c332f>
    <TaxCatchAll xmlns="b096ef27-0a45-40b5-8727-e2333fcc044c" xsi:nil="true"/>
    <SharedWithUsers xmlns="b096ef27-0a45-40b5-8727-e2333fcc044c">
      <UserInfo>
        <DisplayName>Agostini, Pierre</DisplayName>
        <AccountId>11887</AccountId>
        <AccountType/>
      </UserInfo>
      <UserInfo>
        <DisplayName>DiMauro, Louis</DisplayName>
        <AccountId>11888</AccountId>
        <AccountType/>
      </UserInfo>
      <UserInfo>
        <DisplayName>Middleton, Jessi</DisplayName>
        <AccountId>11889</AccountId>
        <AccountType/>
      </UserInfo>
      <UserInfo>
        <DisplayName>Aills, Ryan</DisplayName>
        <AccountId>5414</AccountId>
        <AccountType/>
      </UserInfo>
      <UserInfo>
        <DisplayName>Wurst, Amanda</DisplayName>
        <AccountId>3584</AccountId>
        <AccountType/>
      </UserInfo>
      <UserInfo>
        <DisplayName>Johnson, Benjamin</DisplayName>
        <AccountId>117</AccountId>
        <AccountType/>
      </UserInfo>
      <UserInfo>
        <DisplayName>Larzelere, Dawn</DisplayName>
        <AccountId>648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B2A1E33AF3D44A68A68DC848489D5" ma:contentTypeVersion="18" ma:contentTypeDescription="Create a new document." ma:contentTypeScope="" ma:versionID="2a4706bbc476666d04bbd75aa406758c">
  <xsd:schema xmlns:xsd="http://www.w3.org/2001/XMLSchema" xmlns:xs="http://www.w3.org/2001/XMLSchema" xmlns:p="http://schemas.microsoft.com/office/2006/metadata/properties" xmlns:ns2="2d55a6a2-fa7b-4525-91c5-c6087ff28c41" xmlns:ns3="b096ef27-0a45-40b5-8727-e2333fcc044c" targetNamespace="http://schemas.microsoft.com/office/2006/metadata/properties" ma:root="true" ma:fieldsID="d3580b6470f6dafdac954732b1fff094" ns2:_="" ns3:_="">
    <xsd:import namespace="2d55a6a2-fa7b-4525-91c5-c6087ff28c41"/>
    <xsd:import namespace="b096ef27-0a45-40b5-8727-e2333fcc0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5a6a2-fa7b-4525-91c5-c6087ff28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b434354-605c-4a24-9fd5-b21458dd13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6ef27-0a45-40b5-8727-e2333fcc044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b80ecb1-643b-4cc0-9cea-8edf02230307}" ma:internalName="TaxCatchAll" ma:showField="CatchAllData" ma:web="b096ef27-0a45-40b5-8727-e2333fcc04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8BEB66-0C0B-4B90-9CB4-1562F81D54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A5B590-EC41-47D6-9826-DB3928C76193}">
  <ds:schemaRefs>
    <ds:schemaRef ds:uri="2d55a6a2-fa7b-4525-91c5-c6087ff28c41"/>
    <ds:schemaRef ds:uri="36fb9631-8f04-4989-9ba6-9610ec53ddd3"/>
    <ds:schemaRef ds:uri="3ce6d955-4258-458b-ac6b-518e3d6206e9"/>
    <ds:schemaRef ds:uri="6b55dd28-fbee-411b-b73f-90039ed8f9dc"/>
    <ds:schemaRef ds:uri="8b1e7f3e-bb12-474b-b482-4fa739e63894"/>
    <ds:schemaRef ds:uri="b096ef27-0a45-40b5-8727-e2333fcc04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3ECE63-236C-4A6F-868D-40A07A54AA66}">
  <ds:schemaRefs>
    <ds:schemaRef ds:uri="2d55a6a2-fa7b-4525-91c5-c6087ff28c41"/>
    <ds:schemaRef ds:uri="b096ef27-0a45-40b5-8727-e2333fcc04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965</Words>
  <Application>Microsoft Macintosh PowerPoint</Application>
  <PresentationFormat>Widescreen</PresentationFormat>
  <Paragraphs>132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Buckeye Sans 2</vt:lpstr>
      <vt:lpstr>Courier New</vt:lpstr>
      <vt:lpstr>Buckeye Serif 2 Black</vt:lpstr>
      <vt:lpstr>Aptos</vt:lpstr>
      <vt:lpstr>Buckeye Sans 2 Black</vt:lpstr>
      <vt:lpstr>Arial</vt:lpstr>
      <vt:lpstr>Buckeye Sans 2 SemiBold</vt:lpstr>
      <vt:lpstr>Office Theme</vt:lpstr>
      <vt:lpstr>Staff Performance Management</vt:lpstr>
      <vt:lpstr>What is Changing?</vt:lpstr>
      <vt:lpstr>Why Change?</vt:lpstr>
      <vt:lpstr>Year End Self Review</vt:lpstr>
      <vt:lpstr>Demo Online Tool – https://performance.oaa.osu.edu/</vt:lpstr>
      <vt:lpstr>Timeline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Hoy, Mary</dc:creator>
  <cp:lastModifiedBy>Dale, Eva</cp:lastModifiedBy>
  <cp:revision>4</cp:revision>
  <dcterms:created xsi:type="dcterms:W3CDTF">2021-09-24T16:29:17Z</dcterms:created>
  <dcterms:modified xsi:type="dcterms:W3CDTF">2024-04-01T20:27:49Z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0x010100992B2A1E33AF3D44A68A68DC848489D5</vt:lpwstr>
  </property>
</Properties>
</file>